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FC409-9D73-4FF0-A904-D9D2B5AA8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AD493D-91C7-42C2-BC27-49BBA9FC1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0480A-26AD-46DB-982C-88CA71BD4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8A7BC-F4B9-4DE0-9CA5-E7F12F0B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0AAAA-1911-4C41-A42A-D027B1F9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567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D539-DD7D-4E0A-B395-A7D932D5F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31D2A6-2656-4685-AAC7-5E785D9FE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83D79-83EA-4206-930E-772DD5E8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2CCD1-86C4-41C4-9686-797C2061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B95F-8EF9-4F28-8AA2-B4DB4FA3F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44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0B1F56-731C-4580-901E-BB1EA337E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C6A36-E708-4949-8F6C-8ECEF76B7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A639C-6BE6-4D0D-812F-8E583789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3A6C-8B3A-4579-BD2C-AAB62F410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89880-0622-41BD-ADB6-253936AE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9FA9C-D8AB-474A-A4DC-1ABC7D9C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74760-8D8E-48A4-AF43-4E1FA5783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D7064-29CC-42BA-BDAB-19320601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3BCF2-662C-455A-A4C3-D43712BC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694F7-D5A5-47CA-AD1C-19B5EB21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494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C1286-9732-4B7F-9B0C-037633A3D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1DB9F-C0BF-43E0-B170-074045E59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380D3-50CD-42C3-BB75-9D44287D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9668A-FA2B-4FA8-96FE-1192E530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065D2-78A8-4D37-A414-2EB70C52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983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F9F31-4051-4DA3-8A82-48B422E52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3BFAB-98DC-4966-A7A1-4478609BC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6C665-2CFF-45DB-8155-0ACEFDD4C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F7905-77B8-4784-B641-1B92DDC1C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538C8-D693-426F-9BB6-2C5F82F5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D6267-864C-474C-ABCD-3B7FDD38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401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10B2C-5CE7-48F0-8AF3-0EA5FA367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72828-5D5D-4A4F-85C3-14E3FF45E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4587B-2034-40F9-9CC6-718996349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85C06-28A3-498B-BD01-20D5CC0A0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CF05F4-4D53-4760-A39B-9B2B8C7B2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AA331B-6910-4342-931D-338DBFDFF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A6F3E-AA12-48FD-B950-9A4C02C5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8EF75-9257-4C6F-878D-1633ED6A2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935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5AC1-D02F-4F4D-BFC6-31D242AB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67E3CD-1430-40D2-9D59-18CC27A3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10317D-A5FB-4373-89E7-F16B25DD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C979C-234A-4B9C-9C81-4DED89F2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31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3CEF09-5A97-4F36-94D3-39F6C057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43A721-E3FD-4EBB-ABE6-980633AE4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003AE-E4A9-4B73-8D0C-6EC6A7AE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526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F69D-BA82-4CDC-BA83-AE62DD30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8D458-86BA-47DB-97FB-FB177D24D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AAA01-2D85-4554-85B9-EE9417879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BDF7C-5F05-42EC-B2BA-0601D6C4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5641D-5654-4D4A-902F-95040F99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5DCFD-EF7F-4732-98A9-AE66AAFE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614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16C4F-04C3-4941-988C-0F8C0056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F7BB36-AE08-4711-B201-25D2238BB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C2C1-46A1-49B5-B6FD-009872A9C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F1426-32C7-4FAD-B241-41268AF3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8B02B-2092-4855-B8B6-1C61CD91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0DEB7-A05F-4C47-AFE5-446540B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77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053536-BE23-4249-81F3-DFC3C24C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7E400-5AAE-4F36-AE88-912D257BC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9A26C-B175-41B4-BFFD-CF3DD707E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B4F84-E2D2-471E-B47C-58C6D7EF19F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F01E8-D506-4407-90CA-E93079B52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B827A-6DF1-4AC3-83E9-2AF273262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38F1-C3C5-4860-98A1-294A456110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369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D3B016-5688-4487-9717-357E578CB5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2988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beloseshweta@gmail.com</dc:creator>
  <cp:lastModifiedBy>beloseshweta@gmail.com</cp:lastModifiedBy>
  <cp:revision>1</cp:revision>
  <dcterms:created xsi:type="dcterms:W3CDTF">2022-03-11T07:05:40Z</dcterms:created>
  <dcterms:modified xsi:type="dcterms:W3CDTF">2022-03-11T07:06:03Z</dcterms:modified>
</cp:coreProperties>
</file>